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2" r:id="rId5"/>
    <p:sldId id="273" r:id="rId6"/>
    <p:sldId id="274" r:id="rId7"/>
    <p:sldId id="261" r:id="rId8"/>
    <p:sldId id="275" r:id="rId9"/>
    <p:sldId id="276" r:id="rId10"/>
    <p:sldId id="277" r:id="rId11"/>
    <p:sldId id="262" r:id="rId12"/>
    <p:sldId id="263" r:id="rId13"/>
    <p:sldId id="264" r:id="rId14"/>
    <p:sldId id="265" r:id="rId15"/>
    <p:sldId id="266" r:id="rId16"/>
    <p:sldId id="271" r:id="rId17"/>
    <p:sldId id="267" r:id="rId18"/>
    <p:sldId id="268" r:id="rId19"/>
    <p:sldId id="269" r:id="rId20"/>
    <p:sldId id="270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D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-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209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449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709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856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513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958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350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552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8137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358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717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21E42-1021-4D4C-9736-BE60ED1D57D0}" type="datetimeFigureOut">
              <a:rPr lang="ko-KR" altLang="en-US" smtClean="0"/>
              <a:t>2017-10-24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D687A-9818-46F4-8CFC-AE34453B8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5106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70"/>
          <a:stretch/>
        </p:blipFill>
        <p:spPr>
          <a:xfrm>
            <a:off x="4429258" y="1288474"/>
            <a:ext cx="3333485" cy="290114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10845" y="4189616"/>
            <a:ext cx="2770310" cy="10156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웹 비즈니스</a:t>
            </a:r>
            <a:endParaRPr lang="en-US" altLang="ko-KR" sz="2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VR </a:t>
            </a:r>
            <a:r>
              <a:rPr lang="ko-KR" altLang="en-US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및 뉴미디어 기획</a:t>
            </a:r>
            <a:endParaRPr lang="en-US" altLang="ko-KR" sz="2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329" y="5045662"/>
            <a:ext cx="1401346" cy="66325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백 승 찬</a:t>
            </a:r>
            <a:endParaRPr lang="en-US" altLang="ko-KR" sz="28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246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321589" y="3235569"/>
            <a:ext cx="1548822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Big Data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30604" y="3235569"/>
            <a:ext cx="183717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Marketing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096348" y="3235569"/>
            <a:ext cx="63992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VR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6320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996038" y="2787161"/>
            <a:ext cx="591860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VR Solution </a:t>
            </a:r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제작 </a:t>
            </a:r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회사에서 </a:t>
            </a:r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년간 근무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588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960777" y="2787161"/>
            <a:ext cx="598914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KT 5G </a:t>
            </a:r>
            <a:r>
              <a:rPr lang="ko-KR" altLang="en-US" sz="28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미디어데이</a:t>
            </a:r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행사 </a:t>
            </a:r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VR </a:t>
            </a:r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콘텐츠 제작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942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65890" y="2787161"/>
            <a:ext cx="117891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WHY?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616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766290" y="2787161"/>
            <a:ext cx="437812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새로움으로 가득 찬 프로젝트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516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17588" y="2831122"/>
            <a:ext cx="63511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5G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767275" y="2831122"/>
            <a:ext cx="63992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VR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49426" y="2831122"/>
            <a:ext cx="170501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Optitrack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108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96450" y="3086099"/>
            <a:ext cx="363432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기획부터 개발 운영까지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724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929463" y="1811214"/>
            <a:ext cx="149271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8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동선기획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2492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94060" y="1811214"/>
            <a:ext cx="256352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체험공간 모델링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124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21110" y="1512275"/>
            <a:ext cx="446789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이펙트 제작 및 콘텐츠 최적화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1670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60965" y="3167390"/>
            <a:ext cx="307007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새 것을 밝히는 남자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8852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92343" y="1301259"/>
            <a:ext cx="298030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현장에서 작업 진행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364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관련 이미지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1450"/>
          <a:stretch/>
        </p:blipFill>
        <p:spPr bwMode="auto">
          <a:xfrm>
            <a:off x="918557" y="2129029"/>
            <a:ext cx="10354886" cy="4728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163947" y="1867419"/>
            <a:ext cx="586410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수능을 마치고 저 자신과 약속했습니다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243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관련 이미지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1450"/>
          <a:stretch/>
        </p:blipFill>
        <p:spPr bwMode="auto">
          <a:xfrm>
            <a:off x="918557" y="2129029"/>
            <a:ext cx="10354886" cy="4728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188809" y="1867419"/>
            <a:ext cx="5814412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D1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새로운 것을 많이 배우고 경험해보자</a:t>
            </a:r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D1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!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CD15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131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48870" y="4387493"/>
            <a:ext cx="1588898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컴퓨터공학과</a:t>
            </a: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90514" y="4387493"/>
            <a:ext cx="205697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글로벌미디어학부</a:t>
            </a: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75608" y="4862429"/>
            <a:ext cx="293541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입학 장학금 </a:t>
            </a:r>
            <a:r>
              <a:rPr lang="en-US" altLang="ko-KR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노트북 증정</a:t>
            </a: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26" name="Picture 2" descr="광운대 ci png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5441" y="2002113"/>
            <a:ext cx="2055755" cy="205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/>
          <p:cNvGrpSpPr/>
          <p:nvPr/>
        </p:nvGrpSpPr>
        <p:grpSpPr>
          <a:xfrm>
            <a:off x="1769034" y="2192814"/>
            <a:ext cx="2699932" cy="1674353"/>
            <a:chOff x="6984396" y="1544039"/>
            <a:chExt cx="2699932" cy="1674353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4396" y="1544039"/>
              <a:ext cx="2699932" cy="1151133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9221" y="2830088"/>
              <a:ext cx="1970282" cy="3883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843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6068292" y="0"/>
            <a:ext cx="6123708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090514" y="4387493"/>
            <a:ext cx="205697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글로벌미디어학부</a:t>
            </a: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1769034" y="2192814"/>
            <a:ext cx="2699932" cy="1674353"/>
            <a:chOff x="6984396" y="1544039"/>
            <a:chExt cx="2699932" cy="1674353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4396" y="1544039"/>
              <a:ext cx="2699932" cy="1151133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9221" y="2830088"/>
              <a:ext cx="1970282" cy="388304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7106611" y="3072850"/>
            <a:ext cx="4047070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D1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Technologies + Humanities</a:t>
            </a:r>
          </a:p>
          <a:p>
            <a:pPr algn="ctr"/>
            <a:r>
              <a:rPr lang="en-US" altLang="ko-KR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D1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=</a:t>
            </a:r>
          </a:p>
          <a:p>
            <a:pPr algn="ctr"/>
            <a:r>
              <a:rPr lang="en-US" altLang="ko-KR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D1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IT</a:t>
            </a: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D1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4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D1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융합전공</a:t>
            </a:r>
            <a:endParaRPr lang="ko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CD15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687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age 2_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1542" y="3408219"/>
            <a:ext cx="6090458" cy="3449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b="8530"/>
          <a:stretch/>
        </p:blipFill>
        <p:spPr>
          <a:xfrm>
            <a:off x="0" y="3275215"/>
            <a:ext cx="6101542" cy="358278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8068" y="-1"/>
            <a:ext cx="6163932" cy="340821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"/>
            <a:ext cx="6101542" cy="340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29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81222" y="3235569"/>
            <a:ext cx="183717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Marketing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5251" y="0"/>
            <a:ext cx="7586749" cy="424290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t="6278"/>
          <a:stretch/>
        </p:blipFill>
        <p:spPr>
          <a:xfrm>
            <a:off x="4605250" y="3532909"/>
            <a:ext cx="7586749" cy="443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18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771371" y="3167390"/>
            <a:ext cx="1548822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Big Data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97972"/>
            <a:ext cx="6716684" cy="3778135"/>
          </a:xfrm>
          <a:prstGeom prst="rect">
            <a:avLst/>
          </a:prstGeom>
        </p:spPr>
      </p:pic>
      <p:pic>
        <p:nvPicPr>
          <p:cNvPr id="3078" name="Picture 6" descr="자동 대체 텍스트를 사용할 수 없습니다.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55" b="6755"/>
          <a:stretch/>
        </p:blipFill>
        <p:spPr bwMode="auto">
          <a:xfrm>
            <a:off x="0" y="3380163"/>
            <a:ext cx="6716684" cy="3871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130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83</Words>
  <Application>Microsoft Office PowerPoint</Application>
  <PresentationFormat>와이드스크린</PresentationFormat>
  <Paragraphs>30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나눔고딕 ExtraBold</vt:lpstr>
      <vt:lpstr>나눔스퀘어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BAChan</dc:creator>
  <cp:lastModifiedBy>BAChan</cp:lastModifiedBy>
  <cp:revision>23</cp:revision>
  <dcterms:created xsi:type="dcterms:W3CDTF">2017-10-23T02:02:10Z</dcterms:created>
  <dcterms:modified xsi:type="dcterms:W3CDTF">2017-10-24T04:20:06Z</dcterms:modified>
</cp:coreProperties>
</file>

<file path=docProps/thumbnail.jpeg>
</file>